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12192000" cy="6858000"/>
  <p:embeddedFontLs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enturyGothic-bold.fntdata"/><Relationship Id="rId10" Type="http://schemas.openxmlformats.org/officeDocument/2006/relationships/slide" Target="slides/slide5.xml"/><Relationship Id="rId32" Type="http://schemas.openxmlformats.org/officeDocument/2006/relationships/font" Target="fonts/CenturyGothic-regular.fntdata"/><Relationship Id="rId13" Type="http://schemas.openxmlformats.org/officeDocument/2006/relationships/slide" Target="slides/slide8.xml"/><Relationship Id="rId35" Type="http://schemas.openxmlformats.org/officeDocument/2006/relationships/font" Target="fonts/CenturyGothic-boldItalic.fntdata"/><Relationship Id="rId12" Type="http://schemas.openxmlformats.org/officeDocument/2006/relationships/slide" Target="slides/slide7.xml"/><Relationship Id="rId34" Type="http://schemas.openxmlformats.org/officeDocument/2006/relationships/font" Target="fonts/CenturyGothic-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5283200" cy="3444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6905625" y="0"/>
            <a:ext cx="5283200" cy="3444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1219200" y="3300413"/>
            <a:ext cx="9753600" cy="2700337"/>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13513"/>
            <a:ext cx="5283200" cy="3444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6905625" y="6513513"/>
            <a:ext cx="5283200" cy="3444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1: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9: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p9: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0: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p10: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1: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11: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2: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12: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3: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13: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4: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14: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5: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p15: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6: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16: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17: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p17: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8: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18: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2: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9: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19: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0: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p20: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1: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21: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22: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4" name="Google Shape;374;p22: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3: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23: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4: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24: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25: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1" name="Google Shape;391;p25: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3: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3: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4: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4: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5: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p5: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6: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6: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dd07b0a222_0_12: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dd07b0a222_0_12: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7: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7: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8: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8: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26" name="Shape 26"/>
        <p:cNvGrpSpPr/>
        <p:nvPr/>
      </p:nvGrpSpPr>
      <p:grpSpPr>
        <a:xfrm>
          <a:off x="0" y="0"/>
          <a:ext cx="0" cy="0"/>
          <a:chOff x="0" y="0"/>
          <a:chExt cx="0" cy="0"/>
        </a:xfrm>
      </p:grpSpPr>
      <p:sp>
        <p:nvSpPr>
          <p:cNvPr id="27" name="Google Shape;27;p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22" name="Shape 122"/>
        <p:cNvGrpSpPr/>
        <p:nvPr/>
      </p:nvGrpSpPr>
      <p:grpSpPr>
        <a:xfrm>
          <a:off x="0" y="0"/>
          <a:ext cx="0" cy="0"/>
          <a:chOff x="0" y="0"/>
          <a:chExt cx="0" cy="0"/>
        </a:xfrm>
      </p:grpSpPr>
      <p:grpSp>
        <p:nvGrpSpPr>
          <p:cNvPr id="123" name="Google Shape;123;p11"/>
          <p:cNvGrpSpPr/>
          <p:nvPr/>
        </p:nvGrpSpPr>
        <p:grpSpPr>
          <a:xfrm>
            <a:off x="0" y="0"/>
            <a:ext cx="12192000" cy="6858000"/>
            <a:chOff x="0" y="0"/>
            <a:chExt cx="12192000" cy="6858000"/>
          </a:xfrm>
        </p:grpSpPr>
        <p:sp>
          <p:nvSpPr>
            <p:cNvPr id="124" name="Google Shape;124;p1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1"/>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33" name="Google Shape;133;p1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4" name="Google Shape;134;p11"/>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1"/>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36" name="Google Shape;136;p11"/>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7" name="Google Shape;137;p1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41" name="Shape 141"/>
        <p:cNvGrpSpPr/>
        <p:nvPr/>
      </p:nvGrpSpPr>
      <p:grpSpPr>
        <a:xfrm>
          <a:off x="0" y="0"/>
          <a:ext cx="0" cy="0"/>
          <a:chOff x="0" y="0"/>
          <a:chExt cx="0" cy="0"/>
        </a:xfrm>
      </p:grpSpPr>
      <p:grpSp>
        <p:nvGrpSpPr>
          <p:cNvPr id="142" name="Google Shape;142;p12"/>
          <p:cNvGrpSpPr/>
          <p:nvPr/>
        </p:nvGrpSpPr>
        <p:grpSpPr>
          <a:xfrm>
            <a:off x="0" y="0"/>
            <a:ext cx="12192000" cy="6858000"/>
            <a:chOff x="0" y="0"/>
            <a:chExt cx="12192000" cy="6858000"/>
          </a:xfrm>
        </p:grpSpPr>
        <p:sp>
          <p:nvSpPr>
            <p:cNvPr id="143" name="Google Shape;143;p1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2"/>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2"/>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1" name="Google Shape;151;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52" name="Google Shape;152;p12"/>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12"/>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54" name="Google Shape;154;p12"/>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5" name="Google Shape;155;p1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1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1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59" name="Shape 159"/>
        <p:cNvGrpSpPr/>
        <p:nvPr/>
      </p:nvGrpSpPr>
      <p:grpSpPr>
        <a:xfrm>
          <a:off x="0" y="0"/>
          <a:ext cx="0" cy="0"/>
          <a:chOff x="0" y="0"/>
          <a:chExt cx="0" cy="0"/>
        </a:xfrm>
      </p:grpSpPr>
      <p:grpSp>
        <p:nvGrpSpPr>
          <p:cNvPr id="160" name="Google Shape;160;p13"/>
          <p:cNvGrpSpPr/>
          <p:nvPr/>
        </p:nvGrpSpPr>
        <p:grpSpPr>
          <a:xfrm>
            <a:off x="0" y="0"/>
            <a:ext cx="12192000" cy="6858000"/>
            <a:chOff x="0" y="0"/>
            <a:chExt cx="12192000" cy="6858000"/>
          </a:xfrm>
        </p:grpSpPr>
        <p:sp>
          <p:nvSpPr>
            <p:cNvPr id="161" name="Google Shape;161;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9" name="Google Shape;169;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0" name="Google Shape;170;p13"/>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71" name="Google Shape;171;p13"/>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72" name="Google Shape;172;p13"/>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13"/>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4" name="Google Shape;174;p13"/>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5" name="Google Shape;175;p1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1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79" name="Shape 179"/>
        <p:cNvGrpSpPr/>
        <p:nvPr/>
      </p:nvGrpSpPr>
      <p:grpSpPr>
        <a:xfrm>
          <a:off x="0" y="0"/>
          <a:ext cx="0" cy="0"/>
          <a:chOff x="0" y="0"/>
          <a:chExt cx="0" cy="0"/>
        </a:xfrm>
      </p:grpSpPr>
      <p:grpSp>
        <p:nvGrpSpPr>
          <p:cNvPr id="180" name="Google Shape;180;p14"/>
          <p:cNvGrpSpPr/>
          <p:nvPr/>
        </p:nvGrpSpPr>
        <p:grpSpPr>
          <a:xfrm>
            <a:off x="0" y="0"/>
            <a:ext cx="12192000" cy="6858000"/>
            <a:chOff x="0" y="0"/>
            <a:chExt cx="12192000" cy="6858000"/>
          </a:xfrm>
        </p:grpSpPr>
        <p:sp>
          <p:nvSpPr>
            <p:cNvPr id="181" name="Google Shape;181;p1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9" name="Google Shape;189;p1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90" name="Google Shape;190;p14"/>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14"/>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92" name="Google Shape;192;p1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3" name="Google Shape;193;p1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6" name="Shape 196"/>
        <p:cNvGrpSpPr/>
        <p:nvPr/>
      </p:nvGrpSpPr>
      <p:grpSpPr>
        <a:xfrm>
          <a:off x="0" y="0"/>
          <a:ext cx="0" cy="0"/>
          <a:chOff x="0" y="0"/>
          <a:chExt cx="0" cy="0"/>
        </a:xfrm>
      </p:grpSpPr>
      <p:sp>
        <p:nvSpPr>
          <p:cNvPr id="197" name="Google Shape;197;p15"/>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8" name="Google Shape;198;p15"/>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15"/>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0" name="Google Shape;200;p15"/>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1" name="Google Shape;201;p15"/>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2" name="Google Shape;202;p15"/>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3" name="Google Shape;203;p15"/>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4" name="Google Shape;204;p15"/>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5" name="Google Shape;205;p15"/>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6" name="Google Shape;206;p1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1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8" name="Google Shape;208;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9" name="Shape 209"/>
        <p:cNvGrpSpPr/>
        <p:nvPr/>
      </p:nvGrpSpPr>
      <p:grpSpPr>
        <a:xfrm>
          <a:off x="0" y="0"/>
          <a:ext cx="0" cy="0"/>
          <a:chOff x="0" y="0"/>
          <a:chExt cx="0" cy="0"/>
        </a:xfrm>
      </p:grpSpPr>
      <p:sp>
        <p:nvSpPr>
          <p:cNvPr id="210" name="Google Shape;210;p1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1" name="Google Shape;211;p16"/>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2" name="Google Shape;212;p16"/>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3" name="Google Shape;213;p16"/>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4" name="Google Shape;214;p16"/>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5" name="Google Shape;215;p16"/>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6" name="Google Shape;216;p16"/>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7" name="Google Shape;217;p16"/>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8" name="Google Shape;218;p16"/>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9" name="Google Shape;219;p16"/>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20" name="Google Shape;220;p16"/>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21" name="Google Shape;221;p16"/>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22" name="Google Shape;222;p1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6"/>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4" name="Google Shape;224;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5" name="Shape 225"/>
        <p:cNvGrpSpPr/>
        <p:nvPr/>
      </p:nvGrpSpPr>
      <p:grpSpPr>
        <a:xfrm>
          <a:off x="0" y="0"/>
          <a:ext cx="0" cy="0"/>
          <a:chOff x="0" y="0"/>
          <a:chExt cx="0" cy="0"/>
        </a:xfrm>
      </p:grpSpPr>
      <p:sp>
        <p:nvSpPr>
          <p:cNvPr id="226" name="Google Shape;226;p1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7" name="Google Shape;227;p17"/>
          <p:cNvSpPr txBox="1"/>
          <p:nvPr>
            <p:ph idx="1" type="body"/>
          </p:nvPr>
        </p:nvSpPr>
        <p:spPr>
          <a:xfrm rot="5400000">
            <a:off x="3859634" y="-101180"/>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8" name="Google Shape;228;p17"/>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1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0" name="Google Shape;230;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31" name="Shape 231"/>
        <p:cNvGrpSpPr/>
        <p:nvPr/>
      </p:nvGrpSpPr>
      <p:grpSpPr>
        <a:xfrm>
          <a:off x="0" y="0"/>
          <a:ext cx="0" cy="0"/>
          <a:chOff x="0" y="0"/>
          <a:chExt cx="0" cy="0"/>
        </a:xfrm>
      </p:grpSpPr>
      <p:grpSp>
        <p:nvGrpSpPr>
          <p:cNvPr id="232" name="Google Shape;232;p18"/>
          <p:cNvGrpSpPr/>
          <p:nvPr/>
        </p:nvGrpSpPr>
        <p:grpSpPr>
          <a:xfrm>
            <a:off x="0" y="0"/>
            <a:ext cx="12192000" cy="6858000"/>
            <a:chOff x="0" y="0"/>
            <a:chExt cx="12192000" cy="6858000"/>
          </a:xfrm>
        </p:grpSpPr>
        <p:sp>
          <p:nvSpPr>
            <p:cNvPr id="233" name="Google Shape;233;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42" name="Google Shape;242;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43" name="Google Shape;243;p18"/>
          <p:cNvSpPr txBox="1"/>
          <p:nvPr>
            <p:ph type="title"/>
          </p:nvPr>
        </p:nvSpPr>
        <p:spPr>
          <a:xfrm rot="5400000">
            <a:off x="6915922" y="2947779"/>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4" name="Google Shape;244;p18"/>
          <p:cNvSpPr txBox="1"/>
          <p:nvPr>
            <p:ph idx="1" type="body"/>
          </p:nvPr>
        </p:nvSpPr>
        <p:spPr>
          <a:xfrm rot="5400000">
            <a:off x="1908671"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5" name="Google Shape;245;p18"/>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6" name="Google Shape;246;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7" name="Google Shape;247;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 name="Shape 31"/>
        <p:cNvGrpSpPr/>
        <p:nvPr/>
      </p:nvGrpSpPr>
      <p:grpSpPr>
        <a:xfrm>
          <a:off x="0" y="0"/>
          <a:ext cx="0" cy="0"/>
          <a:chOff x="0" y="0"/>
          <a:chExt cx="0" cy="0"/>
        </a:xfrm>
      </p:grpSpPr>
      <p:sp>
        <p:nvSpPr>
          <p:cNvPr id="32" name="Google Shape;32;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4" name="Google Shape;34;p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37" name="Shape 37"/>
        <p:cNvGrpSpPr/>
        <p:nvPr/>
      </p:nvGrpSpPr>
      <p:grpSpPr>
        <a:xfrm>
          <a:off x="0" y="0"/>
          <a:ext cx="0" cy="0"/>
          <a:chOff x="0" y="0"/>
          <a:chExt cx="0" cy="0"/>
        </a:xfrm>
      </p:grpSpPr>
      <p:grpSp>
        <p:nvGrpSpPr>
          <p:cNvPr id="38" name="Google Shape;38;p4"/>
          <p:cNvGrpSpPr/>
          <p:nvPr/>
        </p:nvGrpSpPr>
        <p:grpSpPr>
          <a:xfrm>
            <a:off x="0" y="0"/>
            <a:ext cx="12192000" cy="6858000"/>
            <a:chOff x="0" y="0"/>
            <a:chExt cx="12192000" cy="6858000"/>
          </a:xfrm>
        </p:grpSpPr>
        <p:sp>
          <p:nvSpPr>
            <p:cNvPr id="39" name="Google Shape;39;p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47" name="Google Shape;47;p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48" name="Google Shape;48;p4"/>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4"/>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50" name="Google Shape;50;p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9" name="Shape 59"/>
        <p:cNvGrpSpPr/>
        <p:nvPr/>
      </p:nvGrpSpPr>
      <p:grpSpPr>
        <a:xfrm>
          <a:off x="0" y="0"/>
          <a:ext cx="0" cy="0"/>
          <a:chOff x="0" y="0"/>
          <a:chExt cx="0" cy="0"/>
        </a:xfrm>
      </p:grpSpPr>
      <p:grpSp>
        <p:nvGrpSpPr>
          <p:cNvPr id="60" name="Google Shape;60;p6"/>
          <p:cNvGrpSpPr/>
          <p:nvPr/>
        </p:nvGrpSpPr>
        <p:grpSpPr>
          <a:xfrm>
            <a:off x="0" y="0"/>
            <a:ext cx="12192000" cy="6858000"/>
            <a:chOff x="0" y="0"/>
            <a:chExt cx="12192000" cy="6858000"/>
          </a:xfrm>
        </p:grpSpPr>
        <p:sp>
          <p:nvSpPr>
            <p:cNvPr id="61" name="Google Shape;61;p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63" name="Google Shape;63;p6"/>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6"/>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65" name="Google Shape;65;p6"/>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6"/>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69" name="Shape 69"/>
        <p:cNvGrpSpPr/>
        <p:nvPr/>
      </p:nvGrpSpPr>
      <p:grpSpPr>
        <a:xfrm>
          <a:off x="0" y="0"/>
          <a:ext cx="0" cy="0"/>
          <a:chOff x="0" y="0"/>
          <a:chExt cx="0" cy="0"/>
        </a:xfrm>
      </p:grpSpPr>
      <p:grpSp>
        <p:nvGrpSpPr>
          <p:cNvPr id="70" name="Google Shape;70;p7"/>
          <p:cNvGrpSpPr/>
          <p:nvPr/>
        </p:nvGrpSpPr>
        <p:grpSpPr>
          <a:xfrm>
            <a:off x="0" y="0"/>
            <a:ext cx="12192000" cy="6858000"/>
            <a:chOff x="0" y="0"/>
            <a:chExt cx="12192000" cy="6858000"/>
          </a:xfrm>
        </p:grpSpPr>
        <p:sp>
          <p:nvSpPr>
            <p:cNvPr id="71" name="Google Shape;71;p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7"/>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7"/>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79" name="Google Shape;79;p7"/>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81" name="Google Shape;81;p7"/>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7"/>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83" name="Google Shape;83;p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7" name="Shape 87"/>
        <p:cNvGrpSpPr/>
        <p:nvPr/>
      </p:nvGrpSpPr>
      <p:grpSpPr>
        <a:xfrm>
          <a:off x="0" y="0"/>
          <a:ext cx="0" cy="0"/>
          <a:chOff x="0" y="0"/>
          <a:chExt cx="0" cy="0"/>
        </a:xfrm>
      </p:grpSpPr>
      <p:sp>
        <p:nvSpPr>
          <p:cNvPr id="88" name="Google Shape;88;p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8"/>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0" name="Google Shape;90;p8"/>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1" name="Google Shape;91;p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4" name="Shape 94"/>
        <p:cNvGrpSpPr/>
        <p:nvPr/>
      </p:nvGrpSpPr>
      <p:grpSpPr>
        <a:xfrm>
          <a:off x="0" y="0"/>
          <a:ext cx="0" cy="0"/>
          <a:chOff x="0" y="0"/>
          <a:chExt cx="0" cy="0"/>
        </a:xfrm>
      </p:grpSpPr>
      <p:sp>
        <p:nvSpPr>
          <p:cNvPr id="95" name="Google Shape;95;p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9"/>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7" name="Google Shape;97;p9"/>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8" name="Google Shape;98;p9"/>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9" name="Google Shape;99;p9"/>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100" name="Google Shape;100;p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03" name="Shape 103"/>
        <p:cNvGrpSpPr/>
        <p:nvPr/>
      </p:nvGrpSpPr>
      <p:grpSpPr>
        <a:xfrm>
          <a:off x="0" y="0"/>
          <a:ext cx="0" cy="0"/>
          <a:chOff x="0" y="0"/>
          <a:chExt cx="0" cy="0"/>
        </a:xfrm>
      </p:grpSpPr>
      <p:grpSp>
        <p:nvGrpSpPr>
          <p:cNvPr id="104" name="Google Shape;104;p10"/>
          <p:cNvGrpSpPr/>
          <p:nvPr/>
        </p:nvGrpSpPr>
        <p:grpSpPr>
          <a:xfrm>
            <a:off x="0" y="0"/>
            <a:ext cx="12192000" cy="6858000"/>
            <a:chOff x="0" y="0"/>
            <a:chExt cx="12192000" cy="6858000"/>
          </a:xfrm>
        </p:grpSpPr>
        <p:sp>
          <p:nvSpPr>
            <p:cNvPr id="105" name="Google Shape;105;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4" name="Google Shape;114;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5" name="Google Shape;115;p10"/>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0"/>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17" name="Google Shape;117;p10"/>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8" name="Google Shape;118;p1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1"/>
          <p:cNvGrpSpPr/>
          <p:nvPr/>
        </p:nvGrpSpPr>
        <p:grpSpPr>
          <a:xfrm>
            <a:off x="0" y="0"/>
            <a:ext cx="12192000" cy="6858000"/>
            <a:chOff x="0" y="0"/>
            <a:chExt cx="12192000" cy="6858000"/>
          </a:xfrm>
        </p:grpSpPr>
        <p:sp>
          <p:nvSpPr>
            <p:cNvPr id="11" name="Google Shape;11;p1"/>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9" name="Google Shape;19;p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0" name="Google Shape;20;p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21" name="Google Shape;21;p1"/>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22" name="Google Shape;22;p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3" name="Google Shape;23;p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4" name="Google Shape;24;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19"/>
          <p:cNvPicPr preferRelativeResize="0"/>
          <p:nvPr/>
        </p:nvPicPr>
        <p:blipFill rotWithShape="1">
          <a:blip r:embed="rId3">
            <a:alphaModFix/>
          </a:blip>
          <a:srcRect b="0" l="0" r="0" t="0"/>
          <a:stretch/>
        </p:blipFill>
        <p:spPr>
          <a:xfrm>
            <a:off x="0" y="0"/>
            <a:ext cx="7162800" cy="6858000"/>
          </a:xfrm>
          <a:prstGeom prst="rect">
            <a:avLst/>
          </a:prstGeom>
          <a:noFill/>
          <a:ln>
            <a:noFill/>
          </a:ln>
        </p:spPr>
      </p:pic>
      <p:sp>
        <p:nvSpPr>
          <p:cNvPr id="254" name="Google Shape;254;p19"/>
          <p:cNvSpPr txBox="1"/>
          <p:nvPr/>
        </p:nvSpPr>
        <p:spPr>
          <a:xfrm>
            <a:off x="7696200" y="5486400"/>
            <a:ext cx="426720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cap="none" strike="noStrike">
                <a:solidFill>
                  <a:schemeClr val="dk1"/>
                </a:solidFill>
                <a:latin typeface="Century Gothic"/>
                <a:ea typeface="Century Gothic"/>
                <a:cs typeface="Century Gothic"/>
                <a:sym typeface="Century Gothic"/>
              </a:rPr>
              <a:t>ABHIGNA-160118737002</a:t>
            </a:r>
            <a:endParaRPr/>
          </a:p>
          <a:p>
            <a:pPr indent="0" lvl="0" marL="0" marR="0" rtl="0" algn="l">
              <a:spcBef>
                <a:spcPts val="0"/>
              </a:spcBef>
              <a:spcAft>
                <a:spcPts val="0"/>
              </a:spcAft>
              <a:buNone/>
            </a:pPr>
            <a:r>
              <a:rPr b="1" lang="en-US" sz="2400">
                <a:solidFill>
                  <a:schemeClr val="dk1"/>
                </a:solidFill>
                <a:latin typeface="Century Gothic"/>
                <a:ea typeface="Century Gothic"/>
                <a:cs typeface="Century Gothic"/>
                <a:sym typeface="Century Gothic"/>
              </a:rPr>
              <a:t>HARSHITHA-160118737008</a:t>
            </a:r>
            <a:endParaRPr b="1" sz="2400">
              <a:solidFill>
                <a:schemeClr val="dk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descr="https://lh3.googleusercontent.com/dFHXRaQDgbYT-xRTygUuy0q3wU_7i7E1aSDalfcAKMBZqpMQghB7jvXsoDdr7E4qEfYoOqDYIdNlDTbm9pJEMs_sEEGeP1r08veCQjBUUX18dl7PQx-2pefJs8TyINteNE06EfQi" id="309" name="Google Shape;309;p28"/>
          <p:cNvPicPr preferRelativeResize="0"/>
          <p:nvPr/>
        </p:nvPicPr>
        <p:blipFill rotWithShape="1">
          <a:blip r:embed="rId3">
            <a:alphaModFix/>
          </a:blip>
          <a:srcRect b="0" l="0" r="0" t="0"/>
          <a:stretch/>
        </p:blipFill>
        <p:spPr>
          <a:xfrm>
            <a:off x="2286000" y="1066800"/>
            <a:ext cx="7848600" cy="4572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descr="https://lh3.googleusercontent.com/Y2rcLOig62kJY1_Ib9WOvETA9igHX0IWDA59ZBpgowt5VKlNupCYM9HQH6VQ6wyjS49mA2F44C6rvvI6Jrd0ka2WCNTNC6iMIKQdsB3FgyWCi49fX3Ut7roIkWUHdSog9sZD6UAd" id="314" name="Google Shape;314;p29"/>
          <p:cNvPicPr preferRelativeResize="0"/>
          <p:nvPr/>
        </p:nvPicPr>
        <p:blipFill rotWithShape="1">
          <a:blip r:embed="rId3">
            <a:alphaModFix/>
          </a:blip>
          <a:srcRect b="0" l="0" r="0" t="0"/>
          <a:stretch/>
        </p:blipFill>
        <p:spPr>
          <a:xfrm>
            <a:off x="1600200" y="1066800"/>
            <a:ext cx="8229600" cy="4495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descr="https://lh5.googleusercontent.com/0iaX_AG1cpQ7jbVZBWAO4DFMKXkN2TGutByBL7jXrS6EdRgTDk17keuQCEFpLShS3LPDXB2R2OoMKpBoYBzhElqdjBxDPlYeDvj2aWM4Nyr3s47mQCIWnmT7ya9Jbs7-j5wBoHXb" id="319" name="Google Shape;319;p30"/>
          <p:cNvPicPr preferRelativeResize="0"/>
          <p:nvPr/>
        </p:nvPicPr>
        <p:blipFill rotWithShape="1">
          <a:blip r:embed="rId3">
            <a:alphaModFix/>
          </a:blip>
          <a:srcRect b="0" l="0" r="0" t="0"/>
          <a:stretch/>
        </p:blipFill>
        <p:spPr>
          <a:xfrm>
            <a:off x="2057400" y="1371600"/>
            <a:ext cx="7848600" cy="3886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descr="https://lh5.googleusercontent.com/tXd22V-HrL5k1KPGDWsOpoDeK-PjeTNfPn7lrOvRwDgxti0Vk3ZcnpIOJ-BlZl-15w96Kuojiv-ZPa9QAmE3gnNyy_uTp2xHXK_dueZT1s6faDfyTmehriA-MTTix4eHCVo74LKt" id="324" name="Google Shape;324;p31"/>
          <p:cNvPicPr preferRelativeResize="0"/>
          <p:nvPr/>
        </p:nvPicPr>
        <p:blipFill rotWithShape="1">
          <a:blip r:embed="rId3">
            <a:alphaModFix/>
          </a:blip>
          <a:srcRect b="0" l="0" r="0" t="0"/>
          <a:stretch/>
        </p:blipFill>
        <p:spPr>
          <a:xfrm>
            <a:off x="1600200" y="1143000"/>
            <a:ext cx="8534400" cy="4343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descr="https://lh6.googleusercontent.com/jGLXaAW2V58FsnO2ECsuzpI8qdWtNwd-gaFaDSLLN0pS4KcMhgWPoV_r8H3j8qGn08z8L-6SdzafNV5T0DH4_aZm2Iwnu30wiwXiszGK9NDrCyEOcqWPMEiOgq_-_Mm-Bh89AEXg" id="329" name="Google Shape;329;p32"/>
          <p:cNvPicPr preferRelativeResize="0"/>
          <p:nvPr/>
        </p:nvPicPr>
        <p:blipFill rotWithShape="1">
          <a:blip r:embed="rId3">
            <a:alphaModFix/>
          </a:blip>
          <a:srcRect b="0" l="0" r="0" t="0"/>
          <a:stretch/>
        </p:blipFill>
        <p:spPr>
          <a:xfrm>
            <a:off x="1828800" y="1066800"/>
            <a:ext cx="8077200" cy="4648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descr="https://lh3.googleusercontent.com/qAyn5lunAKVvFwojjqEB6QpKcl3JvLOGMe7mLrd9QdEdrza51-GFuVEHpIn6libpreRPuUHJTBhHAaHMOZ7Lo0YeKE2U067kEnYbp-7S1UXVde_D5T0ASs5smO2Zxjto_CglOSro" id="334" name="Google Shape;334;p33"/>
          <p:cNvPicPr preferRelativeResize="0"/>
          <p:nvPr/>
        </p:nvPicPr>
        <p:blipFill rotWithShape="1">
          <a:blip r:embed="rId3">
            <a:alphaModFix/>
          </a:blip>
          <a:srcRect b="0" l="0" r="0" t="0"/>
          <a:stretch/>
        </p:blipFill>
        <p:spPr>
          <a:xfrm>
            <a:off x="1371600" y="1219200"/>
            <a:ext cx="8839200" cy="4572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Increase in Accuracy:</a:t>
            </a:r>
            <a:endParaRPr/>
          </a:p>
        </p:txBody>
      </p:sp>
      <p:pic>
        <p:nvPicPr>
          <p:cNvPr descr="https://lh6.googleusercontent.com/pJCRFQLF6KY1Siq7qPqNuj3vm2NDU3hhxKrcVAJL9RYuCtxUGgndEsO6HFRA33thw2ZFCNvxcPOEHOqwcPbzGgJ0vchkLIv3OJQUOzap0BhV6N4NpIz7r-S3x8BrnAdB6n7HFCVI" id="340" name="Google Shape;340;p34"/>
          <p:cNvPicPr preferRelativeResize="0"/>
          <p:nvPr/>
        </p:nvPicPr>
        <p:blipFill rotWithShape="1">
          <a:blip r:embed="rId3">
            <a:alphaModFix/>
          </a:blip>
          <a:srcRect b="0" l="0" r="0" t="0"/>
          <a:stretch/>
        </p:blipFill>
        <p:spPr>
          <a:xfrm>
            <a:off x="2057400" y="2438400"/>
            <a:ext cx="8001000" cy="381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descr="https://lh4.googleusercontent.com/81RYuji9hMTEb47gJ9vOE2-5Z6rieweNrQz6PZTMsyrkvyHUYros6ubTTPmmJ-8LhSbzrh7GMsbK_z7niB8hsFlJU09EyUwZa43Br7lPLsSeU9zCBV7qIiCCtUa7OHepP299gDO6" id="345" name="Google Shape;345;p35"/>
          <p:cNvPicPr preferRelativeResize="0"/>
          <p:nvPr/>
        </p:nvPicPr>
        <p:blipFill rotWithShape="1">
          <a:blip r:embed="rId3">
            <a:alphaModFix/>
          </a:blip>
          <a:srcRect b="0" l="0" r="0" t="0"/>
          <a:stretch/>
        </p:blipFill>
        <p:spPr>
          <a:xfrm>
            <a:off x="1371600" y="1066800"/>
            <a:ext cx="8763000" cy="4648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Predictions:</a:t>
            </a:r>
            <a:endParaRPr/>
          </a:p>
        </p:txBody>
      </p:sp>
      <p:pic>
        <p:nvPicPr>
          <p:cNvPr descr="https://lh6.googleusercontent.com/1aKSypdtWir2h_9ZAGvMUd9k1XeBxCd0LVdy5QlvbdweJ9ZNLQzCoMseGp9iZkUWrcPYagUdT-rhvuWDEqDRFY_RFXuzabq7yGtkrBsbOaSi9jzgDa5q014mW9Uba6FG0irxHsWZ" id="351" name="Google Shape;351;p36"/>
          <p:cNvPicPr preferRelativeResize="0"/>
          <p:nvPr/>
        </p:nvPicPr>
        <p:blipFill rotWithShape="1">
          <a:blip r:embed="rId3">
            <a:alphaModFix/>
          </a:blip>
          <a:srcRect b="0" l="0" r="0" t="0"/>
          <a:stretch/>
        </p:blipFill>
        <p:spPr>
          <a:xfrm>
            <a:off x="2133599" y="2133600"/>
            <a:ext cx="7782767" cy="4191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descr="https://lh3.googleusercontent.com/lBz1bOeiKm0cz8b6xIJMaEEfjkOAMEH1I5j8d12pNcuhcL2zl5NL2TW5psH3nUxQ9EcY9DN30flUDKAI9nhcHsdbFT9e9YUBjjo19q_oFT95W5ymLBMRHsA1bM-BNHsIDdqbrwBo" id="356" name="Google Shape;356;p37"/>
          <p:cNvPicPr preferRelativeResize="0"/>
          <p:nvPr/>
        </p:nvPicPr>
        <p:blipFill rotWithShape="1">
          <a:blip r:embed="rId3">
            <a:alphaModFix/>
          </a:blip>
          <a:srcRect b="0" l="0" r="0" t="0"/>
          <a:stretch/>
        </p:blipFill>
        <p:spPr>
          <a:xfrm>
            <a:off x="1524000" y="1219200"/>
            <a:ext cx="9067800" cy="4876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0"/>
          <p:cNvSpPr txBox="1"/>
          <p:nvPr/>
        </p:nvSpPr>
        <p:spPr>
          <a:xfrm>
            <a:off x="1524000" y="1371600"/>
            <a:ext cx="35814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entury Gothic"/>
                <a:ea typeface="Century Gothic"/>
                <a:cs typeface="Century Gothic"/>
                <a:sym typeface="Century Gothic"/>
              </a:rPr>
              <a:t>CONTENTS</a:t>
            </a:r>
            <a:endParaRPr sz="2800">
              <a:solidFill>
                <a:schemeClr val="dk1"/>
              </a:solidFill>
              <a:latin typeface="Century Gothic"/>
              <a:ea typeface="Century Gothic"/>
              <a:cs typeface="Century Gothic"/>
              <a:sym typeface="Century Gothic"/>
            </a:endParaRPr>
          </a:p>
        </p:txBody>
      </p:sp>
      <p:sp>
        <p:nvSpPr>
          <p:cNvPr id="260" name="Google Shape;260;p20"/>
          <p:cNvSpPr txBox="1"/>
          <p:nvPr/>
        </p:nvSpPr>
        <p:spPr>
          <a:xfrm>
            <a:off x="1371600" y="2819400"/>
            <a:ext cx="7086600" cy="2308324"/>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Introduction</a:t>
            </a:r>
            <a:endParaRPr sz="1800">
              <a:solidFill>
                <a:schemeClr val="dk1"/>
              </a:solidFill>
              <a:latin typeface="Century Gothic"/>
              <a:ea typeface="Century Gothic"/>
              <a:cs typeface="Century Gothic"/>
              <a:sym typeface="Century Gothic"/>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Motivation</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Problem statement</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Work Flow</a:t>
            </a:r>
            <a:endParaRPr sz="1800">
              <a:solidFill>
                <a:schemeClr val="dk1"/>
              </a:solidFill>
              <a:latin typeface="Century Gothic"/>
              <a:ea typeface="Century Gothic"/>
              <a:cs typeface="Century Gothic"/>
              <a:sym typeface="Century Gothic"/>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Methodology</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Implementation</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Conclusion</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entury Gothic"/>
                <a:ea typeface="Century Gothic"/>
                <a:cs typeface="Century Gothic"/>
                <a:sym typeface="Century Gothic"/>
              </a:rPr>
              <a:t>Future Scope</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descr="https://lh6.googleusercontent.com/wLLTp7AEzbJh1Gp_YM2EBI48kzvItGbP3Sn_XCgH-6qDXLr46hVHRgdBcOktObF7exIajChS8uNhLl52HOf-c_d9S2VL1RoSGIbTpc9wWRLNbUkZBgQVTBjCwPpG7ixRjkO14j3v" id="361" name="Google Shape;361;p38"/>
          <p:cNvPicPr preferRelativeResize="0"/>
          <p:nvPr/>
        </p:nvPicPr>
        <p:blipFill rotWithShape="1">
          <a:blip r:embed="rId3">
            <a:alphaModFix/>
          </a:blip>
          <a:srcRect b="0" l="0" r="0" t="0"/>
          <a:stretch/>
        </p:blipFill>
        <p:spPr>
          <a:xfrm>
            <a:off x="1447800" y="1295400"/>
            <a:ext cx="9067800" cy="4724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descr="https://lh5.googleusercontent.com/bvamQVZSYrQXxbmh-txkufePqQYslNELvfanGgNgEbrCf5YLCtnc3Fmn0ixpqOBL5I8eEn04xtZIG5nZjYPpToq4lWi26bCFi3HFp-DkwAeIT2MhAjk4uAbLcWYzbhkC-hfAJRaL" id="366" name="Google Shape;366;p39"/>
          <p:cNvPicPr preferRelativeResize="0"/>
          <p:nvPr/>
        </p:nvPicPr>
        <p:blipFill rotWithShape="1">
          <a:blip r:embed="rId3">
            <a:alphaModFix/>
          </a:blip>
          <a:srcRect b="0" l="0" r="0" t="0"/>
          <a:stretch/>
        </p:blipFill>
        <p:spPr>
          <a:xfrm>
            <a:off x="1371600" y="1219200"/>
            <a:ext cx="9067800" cy="5029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descr="https://lh6.googleusercontent.com/JRZO4qab36GUqTQoZU1x0I8QBVGfn515lWkwOMB_BBS-8_3n34m5SMO8COePKla3PBpC0ITJSwTNUYtrVf9fty3jNMmVibYMWR4HhX9hLQvQdRED_9sIR5dGHtLsPz6wT3FpnsVx" id="371" name="Google Shape;371;p40"/>
          <p:cNvPicPr preferRelativeResize="0"/>
          <p:nvPr/>
        </p:nvPicPr>
        <p:blipFill rotWithShape="1">
          <a:blip r:embed="rId3">
            <a:alphaModFix/>
          </a:blip>
          <a:srcRect b="0" l="0" r="0" t="0"/>
          <a:stretch/>
        </p:blipFill>
        <p:spPr>
          <a:xfrm>
            <a:off x="1219200" y="1371600"/>
            <a:ext cx="9677400" cy="4953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pic>
        <p:nvPicPr>
          <p:cNvPr descr="https://lh3.googleusercontent.com/kCIHu187QZSPXxBMsTg2dcac3n8pfoQjKPFJ-5VU_7A3KuufAX_bDK6QlcHVujC_P08fyd_K0BgCUu3s6nkNB4eKZUGK3FuiWgZGj2Jl52O6D0v3Q9GjhEhlOWHOQlouVbBZ442J" id="376" name="Google Shape;376;p41"/>
          <p:cNvPicPr preferRelativeResize="0"/>
          <p:nvPr/>
        </p:nvPicPr>
        <p:blipFill rotWithShape="1">
          <a:blip r:embed="rId3">
            <a:alphaModFix/>
          </a:blip>
          <a:srcRect b="0" l="0" r="0" t="0"/>
          <a:stretch/>
        </p:blipFill>
        <p:spPr>
          <a:xfrm>
            <a:off x="1524000" y="1219200"/>
            <a:ext cx="9296400" cy="5029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2"/>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n-US"/>
              <a:t>Conclusion</a:t>
            </a:r>
            <a:endParaRPr/>
          </a:p>
        </p:txBody>
      </p:sp>
      <p:sp>
        <p:nvSpPr>
          <p:cNvPr id="382" name="Google Shape;382;p42"/>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440"/>
              <a:buNone/>
            </a:pPr>
            <a:r>
              <a:rPr lang="en-US"/>
              <a:t>The above system is able to detect the faces correctly of 9 people out of 12 people that are given in the database.</a:t>
            </a:r>
            <a:endParaRPr/>
          </a:p>
          <a:p>
            <a:pPr indent="0" lvl="0" marL="0" rtl="0" algn="l">
              <a:spcBef>
                <a:spcPts val="1000"/>
              </a:spcBef>
              <a:spcAft>
                <a:spcPts val="0"/>
              </a:spcAft>
              <a:buSzPts val="1440"/>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3"/>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n-US"/>
              <a:t>Future Scope</a:t>
            </a:r>
            <a:endParaRPr/>
          </a:p>
        </p:txBody>
      </p:sp>
      <p:sp>
        <p:nvSpPr>
          <p:cNvPr id="388" name="Google Shape;388;p43"/>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lnSpcReduction="10000"/>
          </a:bodyPr>
          <a:lstStyle/>
          <a:p>
            <a:pPr indent="0" lvl="0" marL="0" rtl="0" algn="l">
              <a:spcBef>
                <a:spcPts val="0"/>
              </a:spcBef>
              <a:spcAft>
                <a:spcPts val="0"/>
              </a:spcAft>
              <a:buSzPts val="1440"/>
              <a:buNone/>
            </a:pPr>
            <a:r>
              <a:rPr lang="en-US"/>
              <a:t>In the future we plan to increase the range of the dataset more and also increase the accuracy of the model even more. We would also improve the model to the point where it would be able to detect even very old pictures of the people. We also want to incorporate this face recognition in automatic attendance. This would be a great way to eliminate manual attendance and would help teachers to have perfect attendance even without taking it manually. This would also help reduce proxy in attendance.</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4"/>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lang="en-US"/>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64" name="Shape 264"/>
        <p:cNvGrpSpPr/>
        <p:nvPr/>
      </p:nvGrpSpPr>
      <p:grpSpPr>
        <a:xfrm>
          <a:off x="0" y="0"/>
          <a:ext cx="0" cy="0"/>
          <a:chOff x="0" y="0"/>
          <a:chExt cx="0" cy="0"/>
        </a:xfrm>
      </p:grpSpPr>
      <p:sp>
        <p:nvSpPr>
          <p:cNvPr id="265" name="Google Shape;265;p21"/>
          <p:cNvSpPr txBox="1"/>
          <p:nvPr>
            <p:ph type="title"/>
          </p:nvPr>
        </p:nvSpPr>
        <p:spPr>
          <a:xfrm>
            <a:off x="4153217" y="149710"/>
            <a:ext cx="3600450" cy="665480"/>
          </a:xfrm>
          <a:prstGeom prst="rect">
            <a:avLst/>
          </a:prstGeom>
          <a:noFill/>
          <a:ln>
            <a:noFill/>
          </a:ln>
        </p:spPr>
        <p:txBody>
          <a:bodyPr anchorCtr="0" anchor="ctr" bIns="0" lIns="0" spcFirstLastPara="1" rIns="0" wrap="square" tIns="12700">
            <a:spAutoFit/>
          </a:bodyPr>
          <a:lstStyle/>
          <a:p>
            <a:pPr indent="0" lvl="0" marL="12700" rtl="0" algn="l">
              <a:lnSpc>
                <a:spcPct val="100000"/>
              </a:lnSpc>
              <a:spcBef>
                <a:spcPts val="0"/>
              </a:spcBef>
              <a:spcAft>
                <a:spcPts val="0"/>
              </a:spcAft>
              <a:buClr>
                <a:schemeClr val="lt1"/>
              </a:buClr>
              <a:buSzPts val="4200"/>
              <a:buFont typeface="Arial"/>
              <a:buNone/>
            </a:pPr>
            <a:r>
              <a:rPr lang="en-US" sz="4200">
                <a:solidFill>
                  <a:schemeClr val="lt1"/>
                </a:solidFill>
                <a:latin typeface="Arial"/>
                <a:ea typeface="Arial"/>
                <a:cs typeface="Arial"/>
                <a:sym typeface="Arial"/>
              </a:rPr>
              <a:t>1.Introduction</a:t>
            </a:r>
            <a:endParaRPr sz="4200">
              <a:solidFill>
                <a:schemeClr val="lt1"/>
              </a:solidFill>
              <a:latin typeface="Arial"/>
              <a:ea typeface="Arial"/>
              <a:cs typeface="Arial"/>
              <a:sym typeface="Arial"/>
            </a:endParaRPr>
          </a:p>
        </p:txBody>
      </p:sp>
      <p:sp>
        <p:nvSpPr>
          <p:cNvPr id="266" name="Google Shape;266;p21"/>
          <p:cNvSpPr txBox="1"/>
          <p:nvPr/>
        </p:nvSpPr>
        <p:spPr>
          <a:xfrm>
            <a:off x="533400" y="1752600"/>
            <a:ext cx="10840085" cy="2833468"/>
          </a:xfrm>
          <a:prstGeom prst="rect">
            <a:avLst/>
          </a:prstGeom>
          <a:noFill/>
          <a:ln>
            <a:noFill/>
          </a:ln>
        </p:spPr>
        <p:txBody>
          <a:bodyPr anchorCtr="0" anchor="t" bIns="0" lIns="0" spcFirstLastPara="1" rIns="0" wrap="square" tIns="12050">
            <a:spAutoFit/>
          </a:bodyPr>
          <a:lstStyle/>
          <a:p>
            <a:pPr indent="-342900" lvl="0" marL="355600" marR="5080" rtl="0" algn="l">
              <a:lnSpc>
                <a:spcPct val="100000"/>
              </a:lnSpc>
              <a:spcBef>
                <a:spcPts val="0"/>
              </a:spcBef>
              <a:spcAft>
                <a:spcPts val="0"/>
              </a:spcAft>
              <a:buClr>
                <a:schemeClr val="lt1"/>
              </a:buClr>
              <a:buSzPts val="2000"/>
              <a:buFont typeface="Arial"/>
              <a:buChar char="•"/>
            </a:pPr>
            <a:r>
              <a:rPr lang="en-US" sz="2000">
                <a:solidFill>
                  <a:schemeClr val="lt1"/>
                </a:solidFill>
                <a:latin typeface="Arial"/>
                <a:ea typeface="Arial"/>
                <a:cs typeface="Arial"/>
                <a:sym typeface="Arial"/>
              </a:rPr>
              <a:t>The main objective of this project is to recognize faces from testing dataset images that are randomly selected after the Neural network is trained from training dataset.</a:t>
            </a:r>
            <a:endParaRPr/>
          </a:p>
          <a:p>
            <a:pPr indent="-342900" lvl="0" marL="355600" marR="5080" rtl="0" algn="l">
              <a:lnSpc>
                <a:spcPct val="100000"/>
              </a:lnSpc>
              <a:spcBef>
                <a:spcPts val="95"/>
              </a:spcBef>
              <a:spcAft>
                <a:spcPts val="0"/>
              </a:spcAft>
              <a:buClr>
                <a:schemeClr val="lt1"/>
              </a:buClr>
              <a:buSzPts val="2000"/>
              <a:buFont typeface="Arial"/>
              <a:buChar char="•"/>
            </a:pPr>
            <a:r>
              <a:rPr lang="en-US" sz="2000">
                <a:solidFill>
                  <a:schemeClr val="lt1"/>
                </a:solidFill>
                <a:latin typeface="Arial"/>
                <a:ea typeface="Arial"/>
                <a:cs typeface="Arial"/>
                <a:sym typeface="Arial"/>
              </a:rPr>
              <a:t> </a:t>
            </a:r>
            <a:endParaRPr/>
          </a:p>
          <a:p>
            <a:pPr indent="-342900" lvl="0" marL="355600" marR="5080" rtl="0" algn="l">
              <a:lnSpc>
                <a:spcPct val="100000"/>
              </a:lnSpc>
              <a:spcBef>
                <a:spcPts val="95"/>
              </a:spcBef>
              <a:spcAft>
                <a:spcPts val="0"/>
              </a:spcAft>
              <a:buClr>
                <a:schemeClr val="lt1"/>
              </a:buClr>
              <a:buSzPts val="2000"/>
              <a:buFont typeface="Arial"/>
              <a:buChar char="•"/>
            </a:pPr>
            <a:r>
              <a:rPr lang="en-US" sz="2000">
                <a:solidFill>
                  <a:schemeClr val="lt1"/>
                </a:solidFill>
                <a:latin typeface="Arial"/>
                <a:ea typeface="Arial"/>
                <a:cs typeface="Arial"/>
                <a:sym typeface="Arial"/>
              </a:rPr>
              <a:t>The model should be able to recognize the face most accurately even if the image of the person is blurry, or with extra filters or if the image is at different angles. The model is developed using CNN.</a:t>
            </a:r>
            <a:endParaRPr/>
          </a:p>
          <a:p>
            <a:pPr indent="-215900" lvl="0" marL="355600" marR="5080" rtl="0" algn="l">
              <a:lnSpc>
                <a:spcPct val="100000"/>
              </a:lnSpc>
              <a:spcBef>
                <a:spcPts val="95"/>
              </a:spcBef>
              <a:spcAft>
                <a:spcPts val="0"/>
              </a:spcAft>
              <a:buClr>
                <a:schemeClr val="dk1"/>
              </a:buClr>
              <a:buSzPts val="2000"/>
              <a:buFont typeface="Arial"/>
              <a:buNone/>
            </a:pPr>
            <a:r>
              <a:t/>
            </a:r>
            <a:endParaRPr sz="2000">
              <a:solidFill>
                <a:schemeClr val="lt1"/>
              </a:solidFill>
              <a:latin typeface="Arial"/>
              <a:ea typeface="Arial"/>
              <a:cs typeface="Arial"/>
              <a:sym typeface="Arial"/>
            </a:endParaRPr>
          </a:p>
          <a:p>
            <a:pPr indent="-215900" lvl="0" marL="355600" marR="5080" rtl="0" algn="l">
              <a:lnSpc>
                <a:spcPct val="100000"/>
              </a:lnSpc>
              <a:spcBef>
                <a:spcPts val="95"/>
              </a:spcBef>
              <a:spcAft>
                <a:spcPts val="0"/>
              </a:spcAft>
              <a:buClr>
                <a:schemeClr val="dk1"/>
              </a:buClr>
              <a:buSzPts val="2000"/>
              <a:buFont typeface="Arial"/>
              <a:buNone/>
            </a:pPr>
            <a:r>
              <a:t/>
            </a:r>
            <a:endParaRPr sz="2000">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Google Shape;271;p22"/>
          <p:cNvSpPr txBox="1"/>
          <p:nvPr/>
        </p:nvSpPr>
        <p:spPr>
          <a:xfrm>
            <a:off x="4267200" y="384409"/>
            <a:ext cx="4038600"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Arial"/>
                <a:ea typeface="Arial"/>
                <a:cs typeface="Arial"/>
                <a:sym typeface="Arial"/>
              </a:rPr>
              <a:t>2. </a:t>
            </a:r>
            <a:r>
              <a:rPr lang="en-US" sz="4000">
                <a:solidFill>
                  <a:schemeClr val="lt1"/>
                </a:solidFill>
                <a:latin typeface="Century Gothic"/>
                <a:ea typeface="Century Gothic"/>
                <a:cs typeface="Century Gothic"/>
                <a:sym typeface="Century Gothic"/>
              </a:rPr>
              <a:t>Motivation</a:t>
            </a:r>
            <a:endParaRPr sz="4000">
              <a:solidFill>
                <a:schemeClr val="lt1"/>
              </a:solidFill>
              <a:latin typeface="Century Gothic"/>
              <a:ea typeface="Century Gothic"/>
              <a:cs typeface="Century Gothic"/>
              <a:sym typeface="Century Gothic"/>
            </a:endParaRPr>
          </a:p>
        </p:txBody>
      </p:sp>
      <p:sp>
        <p:nvSpPr>
          <p:cNvPr id="272" name="Google Shape;272;p22"/>
          <p:cNvSpPr txBox="1"/>
          <p:nvPr/>
        </p:nvSpPr>
        <p:spPr>
          <a:xfrm>
            <a:off x="1028700" y="2286000"/>
            <a:ext cx="10134600" cy="4154984"/>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lt1"/>
              </a:buClr>
              <a:buSzPts val="2400"/>
              <a:buFont typeface="Arial"/>
              <a:buChar char="•"/>
            </a:pPr>
            <a:r>
              <a:rPr lang="en-US" sz="2400">
                <a:solidFill>
                  <a:schemeClr val="lt1"/>
                </a:solidFill>
                <a:latin typeface="Arial"/>
                <a:ea typeface="Arial"/>
                <a:cs typeface="Arial"/>
                <a:sym typeface="Arial"/>
              </a:rPr>
              <a:t>Faculty face major issues such as increase in the student strength in a class, proxy attendance, handling late comers, shortage of time for syllabus coverage. </a:t>
            </a:r>
            <a:endParaRPr sz="2400">
              <a:solidFill>
                <a:schemeClr val="lt1"/>
              </a:solidFill>
              <a:latin typeface="Arial"/>
              <a:ea typeface="Arial"/>
              <a:cs typeface="Arial"/>
              <a:sym typeface="Arial"/>
            </a:endParaRPr>
          </a:p>
          <a:p>
            <a:pPr indent="-190500" lvl="0" marL="342900" marR="0" rtl="0" algn="l">
              <a:spcBef>
                <a:spcPts val="0"/>
              </a:spcBef>
              <a:spcAft>
                <a:spcPts val="0"/>
              </a:spcAft>
              <a:buClr>
                <a:schemeClr val="dk1"/>
              </a:buClr>
              <a:buSzPts val="2400"/>
              <a:buFont typeface="Arial"/>
              <a:buNone/>
            </a:pPr>
            <a:r>
              <a:t/>
            </a:r>
            <a:endParaRPr sz="2400">
              <a:solidFill>
                <a:schemeClr val="lt1"/>
              </a:solidFill>
              <a:latin typeface="Arial"/>
              <a:ea typeface="Arial"/>
              <a:cs typeface="Arial"/>
              <a:sym typeface="Arial"/>
            </a:endParaRPr>
          </a:p>
          <a:p>
            <a:pPr indent="-342900" lvl="0" marL="342900" marR="0" rtl="0" algn="l">
              <a:spcBef>
                <a:spcPts val="0"/>
              </a:spcBef>
              <a:spcAft>
                <a:spcPts val="0"/>
              </a:spcAft>
              <a:buClr>
                <a:schemeClr val="lt1"/>
              </a:buClr>
              <a:buSzPts val="2400"/>
              <a:buFont typeface="Arial"/>
              <a:buChar char="•"/>
            </a:pPr>
            <a:r>
              <a:rPr lang="en-US" sz="2400">
                <a:solidFill>
                  <a:schemeClr val="lt1"/>
                </a:solidFill>
                <a:latin typeface="Arial"/>
                <a:ea typeface="Arial"/>
                <a:cs typeface="Arial"/>
                <a:sym typeface="Arial"/>
              </a:rPr>
              <a:t>In an automated system with high accuracy, efforts for taking the attendance will be greatly reduced and there is a possibility of preventing the proxy attendance.</a:t>
            </a:r>
            <a:endParaRPr/>
          </a:p>
          <a:p>
            <a:pPr indent="-190500" lvl="0" marL="342900" marR="0" rtl="0" algn="l">
              <a:spcBef>
                <a:spcPts val="0"/>
              </a:spcBef>
              <a:spcAft>
                <a:spcPts val="0"/>
              </a:spcAft>
              <a:buClr>
                <a:schemeClr val="dk1"/>
              </a:buClr>
              <a:buSzPts val="2400"/>
              <a:buFont typeface="Arial"/>
              <a:buNone/>
            </a:pPr>
            <a:r>
              <a:t/>
            </a:r>
            <a:endParaRPr sz="2400">
              <a:solidFill>
                <a:schemeClr val="lt1"/>
              </a:solidFill>
              <a:latin typeface="Arial"/>
              <a:ea typeface="Arial"/>
              <a:cs typeface="Arial"/>
              <a:sym typeface="Arial"/>
            </a:endParaRPr>
          </a:p>
          <a:p>
            <a:pPr indent="-342900" lvl="0" marL="342900" marR="0" rtl="0" algn="l">
              <a:spcBef>
                <a:spcPts val="0"/>
              </a:spcBef>
              <a:spcAft>
                <a:spcPts val="0"/>
              </a:spcAft>
              <a:buClr>
                <a:schemeClr val="lt1"/>
              </a:buClr>
              <a:buSzPts val="2400"/>
              <a:buFont typeface="Arial"/>
              <a:buChar char="•"/>
            </a:pPr>
            <a:r>
              <a:rPr lang="en-US" sz="2400">
                <a:solidFill>
                  <a:schemeClr val="lt1"/>
                </a:solidFill>
                <a:latin typeface="Arial"/>
                <a:ea typeface="Arial"/>
                <a:cs typeface="Arial"/>
                <a:sym typeface="Arial"/>
              </a:rPr>
              <a:t>Our attempt is to decrease the effects on the output of the final recognition and to increase the accuracy of the model.</a:t>
            </a:r>
            <a:endParaRPr/>
          </a:p>
          <a:p>
            <a:pPr indent="-190500" lvl="0" marL="342900" marR="0" rtl="0" algn="l">
              <a:spcBef>
                <a:spcPts val="0"/>
              </a:spcBef>
              <a:spcAft>
                <a:spcPts val="0"/>
              </a:spcAft>
              <a:buClr>
                <a:schemeClr val="dk1"/>
              </a:buClr>
              <a:buSzPts val="2400"/>
              <a:buFont typeface="Arial"/>
              <a:buNone/>
            </a:pPr>
            <a:r>
              <a:t/>
            </a:r>
            <a:endParaRPr sz="24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Google Shape;277;p23"/>
          <p:cNvSpPr txBox="1"/>
          <p:nvPr/>
        </p:nvSpPr>
        <p:spPr>
          <a:xfrm>
            <a:off x="3886200" y="457200"/>
            <a:ext cx="5562600"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lt1"/>
                </a:solidFill>
                <a:latin typeface="Century Gothic"/>
                <a:ea typeface="Century Gothic"/>
                <a:cs typeface="Century Gothic"/>
                <a:sym typeface="Century Gothic"/>
              </a:rPr>
              <a:t>3.Problem statement</a:t>
            </a:r>
            <a:endParaRPr sz="4000">
              <a:solidFill>
                <a:schemeClr val="lt1"/>
              </a:solidFill>
              <a:latin typeface="Century Gothic"/>
              <a:ea typeface="Century Gothic"/>
              <a:cs typeface="Century Gothic"/>
              <a:sym typeface="Century Gothic"/>
            </a:endParaRPr>
          </a:p>
        </p:txBody>
      </p:sp>
      <p:sp>
        <p:nvSpPr>
          <p:cNvPr id="278" name="Google Shape;278;p23"/>
          <p:cNvSpPr txBox="1"/>
          <p:nvPr/>
        </p:nvSpPr>
        <p:spPr>
          <a:xfrm>
            <a:off x="1828800" y="2597646"/>
            <a:ext cx="9601200"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lt1"/>
                </a:solidFill>
                <a:latin typeface="Century Gothic"/>
                <a:ea typeface="Century Gothic"/>
                <a:cs typeface="Century Gothic"/>
                <a:sym typeface="Century Gothic"/>
              </a:rPr>
              <a:t>To develop a face recognition system to recognize the faces present in the database. </a:t>
            </a:r>
            <a:endParaRPr sz="2800">
              <a:solidFill>
                <a:schemeClr val="lt1"/>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24"/>
          <p:cNvSpPr txBox="1"/>
          <p:nvPr>
            <p:ph type="title"/>
          </p:nvPr>
        </p:nvSpPr>
        <p:spPr>
          <a:xfrm>
            <a:off x="4038601" y="385995"/>
            <a:ext cx="3702354" cy="652102"/>
          </a:xfrm>
          <a:prstGeom prst="rect">
            <a:avLst/>
          </a:prstGeom>
          <a:noFill/>
          <a:ln>
            <a:noFill/>
          </a:ln>
        </p:spPr>
        <p:txBody>
          <a:bodyPr anchorCtr="0" anchor="ctr" bIns="0" lIns="0" spcFirstLastPara="1" rIns="0" wrap="square" tIns="36175">
            <a:spAutoFit/>
          </a:bodyPr>
          <a:lstStyle/>
          <a:p>
            <a:pPr indent="0" lvl="0" marL="12700" marR="5080" rtl="0" algn="l">
              <a:lnSpc>
                <a:spcPct val="119000"/>
              </a:lnSpc>
              <a:spcBef>
                <a:spcPts val="0"/>
              </a:spcBef>
              <a:spcAft>
                <a:spcPts val="0"/>
              </a:spcAft>
              <a:buClr>
                <a:schemeClr val="lt1"/>
              </a:buClr>
              <a:buSzPts val="4000"/>
              <a:buFont typeface="Arial"/>
              <a:buNone/>
            </a:pPr>
            <a:r>
              <a:rPr lang="en-US" sz="4000">
                <a:solidFill>
                  <a:schemeClr val="lt1"/>
                </a:solidFill>
                <a:latin typeface="Arial"/>
                <a:ea typeface="Arial"/>
                <a:cs typeface="Arial"/>
                <a:sym typeface="Arial"/>
              </a:rPr>
              <a:t>4. Work Flow</a:t>
            </a:r>
            <a:endParaRPr sz="4000">
              <a:solidFill>
                <a:schemeClr val="lt1"/>
              </a:solidFill>
              <a:latin typeface="Arial"/>
              <a:ea typeface="Arial"/>
              <a:cs typeface="Arial"/>
              <a:sym typeface="Arial"/>
            </a:endParaRPr>
          </a:p>
        </p:txBody>
      </p:sp>
      <p:pic>
        <p:nvPicPr>
          <p:cNvPr descr="https://lh6.googleusercontent.com/D7gcDLNHpPsQPBcNrkuVcjSFbDdRKYONZ9Bowi5T_oajtykALdHY7DdxY5884LAvhNozn1ceFKcX5H7MmJjqtPwtKAbDSZaLM5KAtTU7sBl9SRRChbfhn3c2ZHZqe0NBm3fYwcw1" id="284" name="Google Shape;284;p24"/>
          <p:cNvPicPr preferRelativeResize="0"/>
          <p:nvPr/>
        </p:nvPicPr>
        <p:blipFill rotWithShape="1">
          <a:blip r:embed="rId4">
            <a:alphaModFix/>
          </a:blip>
          <a:srcRect b="0" l="0" r="0" t="0"/>
          <a:stretch/>
        </p:blipFill>
        <p:spPr>
          <a:xfrm>
            <a:off x="1371600" y="2133600"/>
            <a:ext cx="9448800" cy="2895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88" name="Shape 288"/>
        <p:cNvGrpSpPr/>
        <p:nvPr/>
      </p:nvGrpSpPr>
      <p:grpSpPr>
        <a:xfrm>
          <a:off x="0" y="0"/>
          <a:ext cx="0" cy="0"/>
          <a:chOff x="0" y="0"/>
          <a:chExt cx="0" cy="0"/>
        </a:xfrm>
      </p:grpSpPr>
      <p:pic>
        <p:nvPicPr>
          <p:cNvPr id="289" name="Google Shape;289;p25"/>
          <p:cNvPicPr preferRelativeResize="0"/>
          <p:nvPr/>
        </p:nvPicPr>
        <p:blipFill>
          <a:blip r:embed="rId4">
            <a:alphaModFix/>
          </a:blip>
          <a:stretch>
            <a:fillRect/>
          </a:stretch>
        </p:blipFill>
        <p:spPr>
          <a:xfrm>
            <a:off x="1003775" y="1131000"/>
            <a:ext cx="10375675" cy="5010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293" name="Shape 293"/>
        <p:cNvGrpSpPr/>
        <p:nvPr/>
      </p:nvGrpSpPr>
      <p:grpSpPr>
        <a:xfrm>
          <a:off x="0" y="0"/>
          <a:ext cx="0" cy="0"/>
          <a:chOff x="0" y="0"/>
          <a:chExt cx="0" cy="0"/>
        </a:xfrm>
      </p:grpSpPr>
      <p:sp>
        <p:nvSpPr>
          <p:cNvPr id="294" name="Google Shape;294;p26"/>
          <p:cNvSpPr txBox="1"/>
          <p:nvPr>
            <p:ph type="title"/>
          </p:nvPr>
        </p:nvSpPr>
        <p:spPr>
          <a:xfrm>
            <a:off x="2057400" y="538192"/>
            <a:ext cx="8229600" cy="659400"/>
          </a:xfrm>
          <a:prstGeom prst="rect">
            <a:avLst/>
          </a:prstGeom>
          <a:noFill/>
          <a:ln>
            <a:noFill/>
          </a:ln>
        </p:spPr>
        <p:txBody>
          <a:bodyPr anchorCtr="0" anchor="ctr" bIns="0" lIns="0" spcFirstLastPara="1" rIns="0" wrap="square" tIns="12700">
            <a:spAutoFit/>
          </a:bodyPr>
          <a:lstStyle/>
          <a:p>
            <a:pPr indent="0" lvl="0" marL="12700" rtl="0" algn="l">
              <a:lnSpc>
                <a:spcPct val="100000"/>
              </a:lnSpc>
              <a:spcBef>
                <a:spcPts val="0"/>
              </a:spcBef>
              <a:spcAft>
                <a:spcPts val="0"/>
              </a:spcAft>
              <a:buClr>
                <a:schemeClr val="lt1"/>
              </a:buClr>
              <a:buSzPts val="4200"/>
              <a:buFont typeface="Arial"/>
              <a:buNone/>
            </a:pPr>
            <a:r>
              <a:rPr lang="en-US" sz="4200">
                <a:solidFill>
                  <a:schemeClr val="lt1"/>
                </a:solidFill>
                <a:latin typeface="Arial"/>
                <a:ea typeface="Arial"/>
                <a:cs typeface="Arial"/>
                <a:sym typeface="Arial"/>
              </a:rPr>
              <a:t>5. Methodology</a:t>
            </a:r>
            <a:endParaRPr sz="4200">
              <a:solidFill>
                <a:schemeClr val="lt1"/>
              </a:solidFill>
              <a:latin typeface="Arial"/>
              <a:ea typeface="Arial"/>
              <a:cs typeface="Arial"/>
              <a:sym typeface="Arial"/>
            </a:endParaRPr>
          </a:p>
        </p:txBody>
      </p:sp>
      <p:sp>
        <p:nvSpPr>
          <p:cNvPr id="295" name="Google Shape;295;p26"/>
          <p:cNvSpPr txBox="1"/>
          <p:nvPr/>
        </p:nvSpPr>
        <p:spPr>
          <a:xfrm>
            <a:off x="1447800" y="2133600"/>
            <a:ext cx="10058400" cy="2308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So, in our proposed methodology, face recognition is achieved using Deep Learning sub-field that is Convolutional Neural Network (CNN).</a:t>
            </a:r>
            <a:endParaRPr/>
          </a:p>
          <a:p>
            <a:pPr indent="0" lvl="0" marL="0" marR="0" rtl="0" algn="l">
              <a:spcBef>
                <a:spcPts val="0"/>
              </a:spcBef>
              <a:spcAft>
                <a:spcPts val="0"/>
              </a:spcAft>
              <a:buNone/>
            </a:pPr>
            <a:r>
              <a:t/>
            </a:r>
            <a:endParaRPr sz="2400">
              <a:solidFill>
                <a:schemeClr val="lt1"/>
              </a:solidFill>
              <a:latin typeface="Times New Roman"/>
              <a:ea typeface="Times New Roman"/>
              <a:cs typeface="Times New Roman"/>
              <a:sym typeface="Times New Roman"/>
            </a:endParaRPr>
          </a:p>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The system is tested with a dataset generated with 50 images of 10 people each, where we train our model with 45 images using learning algorithms and the model will be able to recognize the other 5 images of each person.</a:t>
            </a:r>
            <a:endParaRPr sz="2400">
              <a:solidFill>
                <a:schemeClr val="lt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6. Implementation</a:t>
            </a:r>
            <a:endParaRPr/>
          </a:p>
        </p:txBody>
      </p:sp>
      <p:sp>
        <p:nvSpPr>
          <p:cNvPr id="301" name="Google Shape;301;p27"/>
          <p:cNvSpPr txBox="1"/>
          <p:nvPr/>
        </p:nvSpPr>
        <p:spPr>
          <a:xfrm flipH="1">
            <a:off x="1447800" y="2362200"/>
            <a:ext cx="2362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u="sng">
                <a:solidFill>
                  <a:schemeClr val="dk1"/>
                </a:solidFill>
                <a:latin typeface="Century Gothic"/>
                <a:ea typeface="Century Gothic"/>
                <a:cs typeface="Century Gothic"/>
                <a:sym typeface="Century Gothic"/>
              </a:rPr>
              <a:t>Dataset:</a:t>
            </a:r>
            <a:endParaRPr b="1" sz="1800" u="sng">
              <a:solidFill>
                <a:schemeClr val="dk1"/>
              </a:solidFill>
              <a:latin typeface="Century Gothic"/>
              <a:ea typeface="Century Gothic"/>
              <a:cs typeface="Century Gothic"/>
              <a:sym typeface="Century Gothic"/>
            </a:endParaRPr>
          </a:p>
        </p:txBody>
      </p:sp>
      <p:sp>
        <p:nvSpPr>
          <p:cNvPr id="302" name="Google Shape;302;p27"/>
          <p:cNvSpPr txBox="1"/>
          <p:nvPr/>
        </p:nvSpPr>
        <p:spPr>
          <a:xfrm>
            <a:off x="1371600" y="2438400"/>
            <a:ext cx="2819400" cy="45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03" name="Google Shape;303;p27"/>
          <p:cNvSpPr txBox="1"/>
          <p:nvPr/>
        </p:nvSpPr>
        <p:spPr>
          <a:xfrm>
            <a:off x="3077491" y="6888718"/>
            <a:ext cx="3458709" cy="45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descr="https://lh5.googleusercontent.com/Q7GW2TrAZ8HIlyy70SlnyE0JIwXT4PeZ3oX3a9_h2vVAoMvpl_VuJsx2OhBQvfGiX2d9SLQ8Cgw5iXMkC0tnkDCzjmUIwfKNU9LFHxYu-FhcOL465-1jUIQ190LFsd0KatZwBSVI" id="304" name="Google Shape;304;p27"/>
          <p:cNvPicPr preferRelativeResize="0"/>
          <p:nvPr/>
        </p:nvPicPr>
        <p:blipFill rotWithShape="1">
          <a:blip r:embed="rId3">
            <a:alphaModFix/>
          </a:blip>
          <a:srcRect b="0" l="0" r="0" t="0"/>
          <a:stretch/>
        </p:blipFill>
        <p:spPr>
          <a:xfrm>
            <a:off x="1371600" y="2807732"/>
            <a:ext cx="8077200" cy="366926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